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heroku.com" TargetMode="External"/><Relationship Id="rId3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lab.com" TargetMode="External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Materi NodeJS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FullStack Developmer Training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Gstudio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Mengenal </a:t>
            </a:r>
            <a:r>
              <a:rPr u="sng">
                <a:hlinkClick r:id="rId2" invalidUrl="" action="" tgtFrame="" tooltip="" history="1" highlightClick="0" endSnd="0"/>
              </a:rPr>
              <a:t>heroku.com</a:t>
            </a:r>
          </a:p>
        </p:txBody>
      </p:sp>
      <p:pic>
        <p:nvPicPr>
          <p:cNvPr id="148" name="1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350" y="3488464"/>
            <a:ext cx="11297042" cy="41602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4391922" y="2512483"/>
            <a:ext cx="35944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For Deployment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 2: Apa itu http ?</a:t>
            </a:r>
          </a:p>
        </p:txBody>
      </p:sp>
      <p:pic>
        <p:nvPicPr>
          <p:cNvPr id="152" name="2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259" y="2959128"/>
            <a:ext cx="8469582" cy="5918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get, post, put &amp; delete</a:t>
            </a:r>
          </a:p>
        </p:txBody>
      </p:sp>
      <p:pic>
        <p:nvPicPr>
          <p:cNvPr id="155" name="2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581" y="2985416"/>
            <a:ext cx="9008886" cy="5636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Bagaimana http bekerja ?</a:t>
            </a:r>
          </a:p>
        </p:txBody>
      </p:sp>
      <p:pic>
        <p:nvPicPr>
          <p:cNvPr id="158" name="2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710" y="2794321"/>
            <a:ext cx="8587622" cy="5496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</a:t>
            </a:r>
          </a:p>
        </p:txBody>
      </p:sp>
      <p:pic>
        <p:nvPicPr>
          <p:cNvPr id="161" name="2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119" y="3606800"/>
            <a:ext cx="8636001" cy="429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2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66" y="3391889"/>
            <a:ext cx="7409106" cy="5514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7" name="2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255" y="2975041"/>
            <a:ext cx="9563101" cy="538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</a:t>
            </a:r>
          </a:p>
        </p:txBody>
      </p:sp>
      <p:pic>
        <p:nvPicPr>
          <p:cNvPr id="170" name="2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1369" y="3435879"/>
            <a:ext cx="8712201" cy="461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2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702" y="2746308"/>
            <a:ext cx="12026901" cy="638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</a:t>
            </a:r>
          </a:p>
        </p:txBody>
      </p:sp>
      <p:pic>
        <p:nvPicPr>
          <p:cNvPr id="176" name="2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150" y="3440972"/>
            <a:ext cx="9334500" cy="425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 1: Instal Node</a:t>
            </a:r>
          </a:p>
        </p:txBody>
      </p:sp>
      <p:pic>
        <p:nvPicPr>
          <p:cNvPr id="123" name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616" y="2984500"/>
            <a:ext cx="9131301" cy="632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952500" y="444500"/>
            <a:ext cx="10313260" cy="940065"/>
          </a:xfrm>
          <a:prstGeom prst="rect">
            <a:avLst/>
          </a:prstGeom>
        </p:spPr>
        <p:txBody>
          <a:bodyPr/>
          <a:lstStyle>
            <a:lvl1pPr defTabSz="397256">
              <a:defRPr sz="5440"/>
            </a:lvl1pPr>
          </a:lstStyle>
          <a:p>
            <a:pPr/>
            <a:r>
              <a:t>In real coding</a:t>
            </a:r>
          </a:p>
        </p:txBody>
      </p:sp>
      <p:pic>
        <p:nvPicPr>
          <p:cNvPr id="179" name="2j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9556" y="1693891"/>
            <a:ext cx="8835737" cy="7707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Beda kata sama arti</a:t>
            </a:r>
          </a:p>
        </p:txBody>
      </p:sp>
      <p:pic>
        <p:nvPicPr>
          <p:cNvPr id="182" name="2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2186" y="2912136"/>
            <a:ext cx="9220201" cy="623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2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562" y="3008444"/>
            <a:ext cx="9131301" cy="617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952500" y="444500"/>
            <a:ext cx="11099800" cy="980546"/>
          </a:xfrm>
          <a:prstGeom prst="rect">
            <a:avLst/>
          </a:prstGeom>
        </p:spPr>
        <p:txBody>
          <a:bodyPr/>
          <a:lstStyle>
            <a:lvl1pPr>
              <a:defRPr b="1" sz="4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res.render and res.json</a:t>
            </a:r>
          </a:p>
        </p:txBody>
      </p:sp>
      <p:pic>
        <p:nvPicPr>
          <p:cNvPr id="188" name="2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49" y="1820936"/>
            <a:ext cx="11941966" cy="746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952500" y="444500"/>
            <a:ext cx="11099800" cy="758164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/>
            <a:r>
              <a:t>Kesimpulan</a:t>
            </a:r>
          </a:p>
        </p:txBody>
      </p:sp>
      <p:pic>
        <p:nvPicPr>
          <p:cNvPr id="191" name="2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998" y="1861343"/>
            <a:ext cx="12090401" cy="674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952500" y="63500"/>
            <a:ext cx="11099800" cy="970294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Lesson 3: Basic Aplikasi Node JS </a:t>
            </a:r>
          </a:p>
        </p:txBody>
      </p:sp>
      <p:pic>
        <p:nvPicPr>
          <p:cNvPr id="194" name="3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8552" y="1269060"/>
            <a:ext cx="9005882" cy="591815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363133" y="7560733"/>
            <a:ext cx="10513156" cy="12065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mkdir basicnode</a:t>
            </a:r>
          </a:p>
          <a:p>
            <a:pPr algn="l">
              <a:defRPr sz="2400">
                <a:solidFill>
                  <a:srgbClr val="FFFFFF"/>
                </a:solidFill>
              </a:defRPr>
            </a:pPr>
            <a:r>
              <a:t>cd basicnode</a:t>
            </a:r>
          </a:p>
          <a:p>
            <a:pPr algn="l">
              <a:defRPr sz="2400">
                <a:solidFill>
                  <a:srgbClr val="FFFFFF"/>
                </a:solidFill>
              </a:defRPr>
            </a:pPr>
            <a:r>
              <a:t>npm init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969433" y="1621366"/>
            <a:ext cx="11099801" cy="940860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pPr/>
            <a:r>
              <a:t>Hasil install di package.json</a:t>
            </a:r>
          </a:p>
        </p:txBody>
      </p:sp>
      <p:sp>
        <p:nvSpPr>
          <p:cNvPr id="198" name="Shape 198"/>
          <p:cNvSpPr/>
          <p:nvPr/>
        </p:nvSpPr>
        <p:spPr>
          <a:xfrm>
            <a:off x="983723" y="1083733"/>
            <a:ext cx="11341101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npm install express —save</a:t>
            </a:r>
          </a:p>
        </p:txBody>
      </p:sp>
      <p:pic>
        <p:nvPicPr>
          <p:cNvPr id="199" name="Screen Shot 2017-12-02 at 12.01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209" y="2920470"/>
            <a:ext cx="12689004" cy="629477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994833" y="122766"/>
            <a:ext cx="11099801" cy="94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Install express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what is node &amp; express j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713" y="2204442"/>
            <a:ext cx="8896793" cy="4017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952500" y="190500"/>
            <a:ext cx="11099800" cy="841641"/>
          </a:xfrm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pPr/>
            <a:r>
              <a:t>Buka file dengan Text Editor</a:t>
            </a:r>
          </a:p>
        </p:txBody>
      </p:sp>
      <p:pic>
        <p:nvPicPr>
          <p:cNvPr id="205" name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459" y="2659106"/>
            <a:ext cx="11437882" cy="677188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546100" y="1099514"/>
            <a:ext cx="39473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Update file server.js :</a:t>
            </a:r>
          </a:p>
        </p:txBody>
      </p:sp>
      <p:sp>
        <p:nvSpPr>
          <p:cNvPr id="207" name="Shape 207"/>
          <p:cNvSpPr/>
          <p:nvPr/>
        </p:nvSpPr>
        <p:spPr>
          <a:xfrm>
            <a:off x="588433" y="1672755"/>
            <a:ext cx="299053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500"/>
            </a:pPr>
            <a:r>
              <a:t>Create file  server.js</a:t>
            </a:r>
          </a:p>
          <a:p>
            <a:pPr algn="l">
              <a:defRPr sz="2500"/>
            </a:pPr>
            <a:r>
              <a:t>mkdir server.js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952500" y="444500"/>
            <a:ext cx="6583561" cy="804532"/>
          </a:xfrm>
          <a:prstGeom prst="rect">
            <a:avLst/>
          </a:prstGeom>
        </p:spPr>
        <p:txBody>
          <a:bodyPr anchor="t"/>
          <a:lstStyle>
            <a:lvl1pPr algn="l" defTabSz="332993">
              <a:defRPr b="1" sz="45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jalankan server</a:t>
            </a:r>
          </a:p>
        </p:txBody>
      </p:sp>
      <p:pic>
        <p:nvPicPr>
          <p:cNvPr id="210" name="Screen Shot 2017-12-02 at 12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545" y="1477886"/>
            <a:ext cx="8521578" cy="205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952500" y="4127500"/>
            <a:ext cx="6583561" cy="804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321310">
              <a:defRPr b="1"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install nodemon globaly</a:t>
            </a:r>
          </a:p>
        </p:txBody>
      </p:sp>
      <p:sp>
        <p:nvSpPr>
          <p:cNvPr id="212" name="Shape 212"/>
          <p:cNvSpPr/>
          <p:nvPr/>
        </p:nvSpPr>
        <p:spPr>
          <a:xfrm>
            <a:off x="977900" y="5060950"/>
            <a:ext cx="6211977" cy="173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sudo npm install nodemon -g</a:t>
            </a:r>
          </a:p>
          <a:p>
            <a:pPr algn="l"/>
            <a:r>
              <a:t># Jalankan server:</a:t>
            </a:r>
          </a:p>
          <a:p>
            <a:pPr algn="l"/>
            <a:r>
              <a:t>nodemon server</a:t>
            </a:r>
          </a:p>
        </p:txBody>
      </p:sp>
      <p:sp>
        <p:nvSpPr>
          <p:cNvPr id="213" name="Shape 213"/>
          <p:cNvSpPr/>
          <p:nvPr/>
        </p:nvSpPr>
        <p:spPr>
          <a:xfrm>
            <a:off x="5187594" y="7727950"/>
            <a:ext cx="23756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End lesson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Cek Node Version</a:t>
            </a:r>
          </a:p>
        </p:txBody>
      </p:sp>
      <p:pic>
        <p:nvPicPr>
          <p:cNvPr id="126" name="1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289" y="2877985"/>
            <a:ext cx="9825511" cy="6543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914400" y="368300"/>
            <a:ext cx="11099800" cy="870877"/>
          </a:xfrm>
          <a:prstGeom prst="rect">
            <a:avLst/>
          </a:prstGeom>
        </p:spPr>
        <p:txBody>
          <a:bodyPr/>
          <a:lstStyle>
            <a:lvl1pPr defTabSz="373887">
              <a:defRPr sz="5119"/>
            </a:lvl1pPr>
          </a:lstStyle>
          <a:p>
            <a:pPr/>
            <a:r>
              <a:t>Lesson 4: Basic App with Middleware </a:t>
            </a:r>
          </a:p>
        </p:txBody>
      </p:sp>
      <p:pic>
        <p:nvPicPr>
          <p:cNvPr id="216" name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369" y="1504751"/>
            <a:ext cx="11252944" cy="8001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952500" y="444500"/>
            <a:ext cx="11099800" cy="787665"/>
          </a:xfrm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Middleware</a:t>
            </a:r>
          </a:p>
        </p:txBody>
      </p:sp>
      <p:sp>
        <p:nvSpPr>
          <p:cNvPr id="219" name="Shape 219"/>
          <p:cNvSpPr/>
          <p:nvPr/>
        </p:nvSpPr>
        <p:spPr>
          <a:xfrm>
            <a:off x="296367" y="1720850"/>
            <a:ext cx="12742622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Middleware digunakan sebagai ceking requirement apakah sudah terpenuhi atau belum, hampir sama dengan if condition. Apabila kondisi terpenuhi maka lakukan A dan bila tidak terpenuhi jalankan B.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952500" y="81094"/>
            <a:ext cx="11099800" cy="828809"/>
          </a:xfrm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/>
            <a:r>
              <a:t>Menggunakan app.use</a:t>
            </a:r>
          </a:p>
        </p:txBody>
      </p:sp>
      <p:pic>
        <p:nvPicPr>
          <p:cNvPr id="222" name="4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137" y="1188919"/>
            <a:ext cx="11856526" cy="8120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952500" y="304800"/>
            <a:ext cx="11099800" cy="756709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/>
            <a:r>
              <a:t>Menggunakan function callback</a:t>
            </a:r>
          </a:p>
        </p:txBody>
      </p:sp>
      <p:pic>
        <p:nvPicPr>
          <p:cNvPr id="225" name="4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85" y="1328129"/>
            <a:ext cx="12470773" cy="8060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xfrm>
            <a:off x="952500" y="635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MongoDB &amp; Mongoose</a:t>
            </a:r>
          </a:p>
        </p:txBody>
      </p:sp>
      <p:pic>
        <p:nvPicPr>
          <p:cNvPr id="228" name="Screen Shot 2017-12-03 at 7.33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209" y="2168866"/>
            <a:ext cx="11599031" cy="3157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reen Shot 2017-12-03 at 7.37.2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724" y="5819358"/>
            <a:ext cx="11099801" cy="291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2"/>
      <p:bldP build="whole" bldLvl="1" animBg="1" rev="0" advAuto="0" spid="22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952500" y="63500"/>
            <a:ext cx="11099800" cy="859103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Buat project mongodb</a:t>
            </a:r>
          </a:p>
        </p:txBody>
      </p:sp>
      <p:pic>
        <p:nvPicPr>
          <p:cNvPr id="232" name="Screen Shot 2017-12-03 at 7.4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474" y="1206421"/>
            <a:ext cx="11099801" cy="7135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 Shot 2017-12-03 at 7.44.2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207" y="7701623"/>
            <a:ext cx="12066899" cy="1388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914400" y="556683"/>
            <a:ext cx="577545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Buka denga text editor </a:t>
            </a:r>
          </a:p>
          <a:p>
            <a:pPr marL="444500" indent="-444500" algn="l">
              <a:buSzPct val="75000"/>
              <a:buChar char="•"/>
            </a:pPr>
            <a:r>
              <a:t>Buat file baru : server.js</a:t>
            </a:r>
          </a:p>
          <a:p>
            <a:pPr marL="444500" indent="-444500" algn="l">
              <a:buSzPct val="75000"/>
              <a:buChar char="•"/>
            </a:pPr>
            <a:r>
              <a:t>Update file server.js sbb :</a:t>
            </a:r>
          </a:p>
        </p:txBody>
      </p:sp>
      <p:pic>
        <p:nvPicPr>
          <p:cNvPr id="236" name="Screen Shot 2017-12-03 at 7.4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31" y="2369475"/>
            <a:ext cx="12241538" cy="639080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922866" y="8807771"/>
            <a:ext cx="36499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Test di browser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17-12-03 at 7.54.3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718" y="1209873"/>
            <a:ext cx="8862848" cy="318313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720259" y="404283"/>
            <a:ext cx="94010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Tambahkan statik page dan dinamis page :</a:t>
            </a:r>
          </a:p>
        </p:txBody>
      </p:sp>
      <p:sp>
        <p:nvSpPr>
          <p:cNvPr id="241" name="Shape 241"/>
          <p:cNvSpPr/>
          <p:nvPr/>
        </p:nvSpPr>
        <p:spPr>
          <a:xfrm>
            <a:off x="711199" y="4601698"/>
            <a:ext cx="36499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Test di browser</a:t>
            </a:r>
          </a:p>
        </p:txBody>
      </p:sp>
      <p:sp>
        <p:nvSpPr>
          <p:cNvPr id="242" name="Shape 242"/>
          <p:cNvSpPr/>
          <p:nvPr/>
        </p:nvSpPr>
        <p:spPr>
          <a:xfrm>
            <a:off x="711199" y="5160498"/>
            <a:ext cx="39128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Buka mLab.com</a:t>
            </a:r>
          </a:p>
        </p:txBody>
      </p:sp>
      <p:pic>
        <p:nvPicPr>
          <p:cNvPr id="243" name="5h - login mla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1050" y="5865059"/>
            <a:ext cx="7984092" cy="3705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5i - create new d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873" y="815908"/>
            <a:ext cx="6375401" cy="401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711199" y="156698"/>
            <a:ext cx="46246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Buat database baru</a:t>
            </a:r>
          </a:p>
        </p:txBody>
      </p:sp>
      <p:pic>
        <p:nvPicPr>
          <p:cNvPr id="247" name="5j pilih sandbo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2987" y="828608"/>
            <a:ext cx="38100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k - pilih region 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1989" y="4887185"/>
            <a:ext cx="4483101" cy="316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8955" y="4882224"/>
            <a:ext cx="7454901" cy="255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5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4895" y="3368807"/>
            <a:ext cx="6832601" cy="459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5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167" y="1366493"/>
            <a:ext cx="11904466" cy="1275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516466" y="443772"/>
            <a:ext cx="3582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Buat user baru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 MongoDB</a:t>
            </a:r>
          </a:p>
        </p:txBody>
      </p:sp>
      <p:pic>
        <p:nvPicPr>
          <p:cNvPr id="129" name="1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3009" y="2507853"/>
            <a:ext cx="9042401" cy="617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5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101" y="744801"/>
            <a:ext cx="11932598" cy="881194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516466" y="37372"/>
            <a:ext cx="99428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Membuat koneksi database pada file server.js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5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356658"/>
            <a:ext cx="6976412" cy="235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5q - add schem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593" y="3714750"/>
            <a:ext cx="6976412" cy="244962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516466" y="2916194"/>
            <a:ext cx="53109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Buat schema database</a:t>
            </a:r>
          </a:p>
        </p:txBody>
      </p:sp>
      <p:pic>
        <p:nvPicPr>
          <p:cNvPr id="261" name="5r - add url create us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555" y="6964891"/>
            <a:ext cx="6976412" cy="232086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516466" y="6209572"/>
            <a:ext cx="106798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Membuat user baru, membuat halaman add user.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5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169" y="520766"/>
            <a:ext cx="7683501" cy="193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5t - update create 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928" y="3227784"/>
            <a:ext cx="8863496" cy="373980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516466" y="2475772"/>
            <a:ext cx="12272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Tambahkan method save, untuk menyimpan di database.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5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828" y="338467"/>
            <a:ext cx="89281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5v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7620" y="2619771"/>
            <a:ext cx="4241801" cy="681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524933" y="404283"/>
            <a:ext cx="923396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Membuat user baru dengan method POST</a:t>
            </a:r>
          </a:p>
        </p:txBody>
      </p:sp>
      <p:sp>
        <p:nvSpPr>
          <p:cNvPr id="272" name="Shape 272"/>
          <p:cNvSpPr/>
          <p:nvPr/>
        </p:nvSpPr>
        <p:spPr>
          <a:xfrm>
            <a:off x="516466" y="1265194"/>
            <a:ext cx="111288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Hapus method GET sebelumnya, dan buat url baru:</a:t>
            </a:r>
          </a:p>
        </p:txBody>
      </p:sp>
      <p:pic>
        <p:nvPicPr>
          <p:cNvPr id="273" name="Screen Shot 2017-12-03 at 8.25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43" y="2163497"/>
            <a:ext cx="9488569" cy="146847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516466" y="3805194"/>
            <a:ext cx="11971867" cy="392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Bagaimana cara membaca data dari input user? Untuk itu kita harus menginstal package (middleware) baru yaitu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body-parser, </a:t>
            </a:r>
            <a:r>
              <a:t>dengan perintah:</a:t>
            </a:r>
          </a:p>
          <a:p>
            <a:pPr lvl="1" indent="444500" algn="l"/>
            <a:r>
              <a:rPr i="1"/>
              <a:t>npm install —save body-parser</a:t>
            </a:r>
            <a:r>
              <a:t>.</a:t>
            </a:r>
          </a:p>
          <a:p>
            <a:pPr marL="444500" indent="-444500" algn="l">
              <a:buSzPct val="75000"/>
              <a:buChar char="•"/>
            </a:pPr>
            <a:r>
              <a:t>Import body-parser :</a:t>
            </a:r>
          </a:p>
          <a:p>
            <a:pPr lvl="1" indent="444500" algn="l"/>
            <a:r>
              <a:rPr i="1"/>
              <a:t>var bodyParser = require(“body-parser”);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creen Shot 2017-12-03 at 8.38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083" y="3836921"/>
            <a:ext cx="11366634" cy="3809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 Shot 2017-12-03 at 8.36.0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985" y="1141875"/>
            <a:ext cx="9372152" cy="1774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516466" y="249194"/>
            <a:ext cx="69527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Tambahkan script middleware :</a:t>
            </a:r>
          </a:p>
        </p:txBody>
      </p:sp>
      <p:sp>
        <p:nvSpPr>
          <p:cNvPr id="279" name="Shape 279"/>
          <p:cNvSpPr/>
          <p:nvPr/>
        </p:nvSpPr>
        <p:spPr>
          <a:xfrm>
            <a:off x="516466" y="3170194"/>
            <a:ext cx="111882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Membuat url baru untuk method POST tambah user.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891057" y="412750"/>
            <a:ext cx="28840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next postman</a:t>
            </a:r>
          </a:p>
        </p:txBody>
      </p:sp>
      <p:pic>
        <p:nvPicPr>
          <p:cNvPr id="282" name="Screen Shot 2017-12-07 at 5.4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047" y="1368954"/>
            <a:ext cx="9017001" cy="454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12-07 at 5.41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0" y="1975776"/>
            <a:ext cx="7442200" cy="654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3811608" y="412750"/>
            <a:ext cx="50429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 tersimpan di mLab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3425960" y="412750"/>
            <a:ext cx="5814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mongo and mongose part 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Registar </a:t>
            </a:r>
            <a:r>
              <a:rPr u="sng">
                <a:hlinkClick r:id="rId2" invalidUrl="" action="" tgtFrame="" tooltip="" history="1" highlightClick="0" endSnd="0"/>
              </a:rPr>
              <a:t>mLab.com</a:t>
            </a:r>
          </a:p>
        </p:txBody>
      </p:sp>
      <p:pic>
        <p:nvPicPr>
          <p:cNvPr id="132" name="1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5895" y="2463800"/>
            <a:ext cx="9215009" cy="6656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Mengenal embedded JS</a:t>
            </a:r>
          </a:p>
        </p:txBody>
      </p:sp>
      <p:pic>
        <p:nvPicPr>
          <p:cNvPr id="135" name="1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097" y="2488472"/>
            <a:ext cx="10883901" cy="631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 Git</a:t>
            </a:r>
          </a:p>
        </p:txBody>
      </p:sp>
      <p:pic>
        <p:nvPicPr>
          <p:cNvPr id="138" name="1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5771" y="2631016"/>
            <a:ext cx="10263413" cy="5864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Register Github</a:t>
            </a:r>
          </a:p>
        </p:txBody>
      </p:sp>
      <p:pic>
        <p:nvPicPr>
          <p:cNvPr id="141" name="1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9650" y="2762845"/>
            <a:ext cx="8515777" cy="6694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Download IDE</a:t>
            </a:r>
          </a:p>
        </p:txBody>
      </p:sp>
      <p:sp>
        <p:nvSpPr>
          <p:cNvPr id="144" name="Shape 144"/>
          <p:cNvSpPr/>
          <p:nvPr/>
        </p:nvSpPr>
        <p:spPr>
          <a:xfrm>
            <a:off x="4098168" y="3403599"/>
            <a:ext cx="480846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brackets.io</a:t>
            </a:r>
          </a:p>
        </p:txBody>
      </p:sp>
      <p:sp>
        <p:nvSpPr>
          <p:cNvPr id="145" name="Shape 145"/>
          <p:cNvSpPr/>
          <p:nvPr/>
        </p:nvSpPr>
        <p:spPr>
          <a:xfrm>
            <a:off x="1903914" y="5435599"/>
            <a:ext cx="94509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visualstudiocode.com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